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63" autoAdjust="0"/>
  </p:normalViewPr>
  <p:slideViewPr>
    <p:cSldViewPr>
      <p:cViewPr varScale="1">
        <p:scale>
          <a:sx n="45" d="100"/>
          <a:sy n="45" d="100"/>
        </p:scale>
        <p:origin x="123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5EFFD-FE32-4E70-B063-AA9EA0719A5F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50B52-6D13-4E0A-8513-D669F68EF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13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안녕하십니까 이번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발표를 맡은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싸피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장명근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주제는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지키미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로봇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38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이와 같은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자율주행을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정교한 속도제어가 필요했습니다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현재 결합된 모터의 힘으로는 저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rmp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선회시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속도가 급격히 떨어지는 문제가 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해결하고자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기어비를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변환하여 비록 최고 속도는 감소하였지만 오른쪽 영상과 과 같이 더 정교한 제어가 가능해 졌습니다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6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확실한 방법인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해결방안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문제점 및 해결 방안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탐색시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탐색 확률 범위 축소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50~100%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객체를 탐색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변경안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65~100%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탐색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쓰로톨링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방지를 위한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방열판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OPENCV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인한 과열로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파이가 꺼지거나 처리속도가 느려지는 것을 방지하기위해 추가적인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알류미늄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방열판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결합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위의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가지로는 효과가 크지 않았습니다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코드를 분석하여 저희 상황에 맞게 최적화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 해상도 감소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처리해야할 해상도를 기존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1280 * 720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200*200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변경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가장 큰 효과를 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프레임이 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이상 상승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좁아진 시야 범위는 초음파 센서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좁아진 시야 범위는 객체가 좌우로 빠르게 이동하게 되면 탐지하기 어려웠습니다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보완하기 위해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경로 예측 알고리즘 구현하여 위의 좁아진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시야각으로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인해 객체를 미처 탐색하지 못하고 사라 졌다면 가장 마지막에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탐색되었던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위치를 바탕으로 실체 위치를 예측하여 진행하도록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이로서 객체를 순간적으로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놓친문제가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발생하여도 오차를 최소화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40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저희팀의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추후 개발 목표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보이는 사진은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사용자와 기기간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서로 상호작용을 하지 못하고 떨어져 있는 모습입니다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지키미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로봇을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 상호 작용이 가능하고 추후 로봇을 발전시켜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팔을 부착하거나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이동이 자유롭게 다리를 부착한다면 세탁물이 끝나면 세탁물을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로봇이 스스로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뺀후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건조기에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넣기도 하고 또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온도 이상 올라가면 에어컨을 스스로 켜고 넣는 등의 사용자 편의를 극대화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이모든 과정은 보호자가 외부에서 모니터링이 가능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64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발표 마치겠습니다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들어주셔서 감사합니다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정재훈님께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드리면 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1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목차는 다음과 같이 개발 배경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작동 영상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과정에서 발생한 문제점 및 해결방안 그리고 추후 개발 방향에 대해 말씀드리겠습니다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배경은 다음과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맞벌이 부부 또는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가구가 증가 함에 따라 보호자가 집에서 보내는 시간이 많이 줄어들었습니다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이로인해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아직 보호가 필요한 영유아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반려동물들이 혼자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 시간이 길어져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위험노출되는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경우가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많아졌습니다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이를 해결하고자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로봇이 결합된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지키미라는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로봇을 만들어 실시간으로 상황을 체크하고 보호자가 안심하고 외출이 가능한 로봇을 개발하였습니다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11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지키미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로봇의 수행 목표는 다음과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환경을 파악 하여 아이와 소통을 한다거나 위험을 감지한 경우 알림을 울려 아이에게 위험을 알려주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도록하였습니다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추가하여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사용자가 조작하지 않더라도 로봇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스스로 아이를 따라다니며 상황을 관찰하고 위험을 감지하면 스스로 알림을 울리도록 설정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업무로는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   … 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재훈님은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854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지키미의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센서와 상호작용 프로세스를 설명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드릭겠습니다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읽으며 진행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초음파센서를 이용한 거리 측정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부저를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알림을 울리고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DHT11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이용하여 온도 및 습도를 측정합니다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OLED …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데이터의 정확성을 위해 온도에 민감한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DHT11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발열이 심한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라즈베리파에서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멀리 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 정확한 데이터를 추출하였고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사용자의 편의를 위해 상단에 부착하는 시도를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저희는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OLED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센서의 위치를 사용자가 보기 편한 상단에 배치한다거나 열에 민감한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DHT11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센서를 발열이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심한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파이에서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떨어진곳에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배치하는 시도를 하여 보다 편하고 정확하게 정보를 전달할 수 있도록 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하였습니다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75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실제 구현중인 영상입니다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영상은 실제 데이터를 이용하여 데이터가 실시간으로 시각화 하여 사용자가 온도 와 습도 </a:t>
            </a:r>
          </a:p>
          <a:p>
            <a:pPr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거리등을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직관적으로 환경을 체크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OLED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보호자가 사용자와 상호작용하는 영상입니다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영유아는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웃음 또는 슬픔 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이모티콘으로 상호 작용 하며 또한 사용자가 원한다면 사용자가 작성한 메시지를 전송할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번영상에서는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자율주행시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혹은 수동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조작시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물체가 전방에 감지되면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영유아나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반려동물의 안전을 위해 자동으로 차량이 멈추게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35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설명에 앞서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저희팀이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선택하였는지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로봇이 영상을 기반으로 하여 스스로 판단하고 아이를 지키기 위한 로봇을 만들고 싶었습니다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영상처리에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특화된 오픈소스 라이브러리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미리 학습된 데이터를 기반으로 객체 탐색이 가능한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이용하면 아래와 같이 각각의 객체의 특성을 파악하여 무슨 물체 인지 판단이 가능하고 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개이상의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객체를 한번에 탐색도 가능합니다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63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지키미가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어떤식으로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 또는 반려동물을 추적 가능한지 그 과정을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지키미에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장착된 카메라로 전방에 있는 물체를 감지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감지된 물체는 화면상에 초록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레터링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박스가 생깁니다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화면에 좌표를 그려 탐지된 물체의 중심점을 기준으로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 데이터를 추출합니다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추출된 데이터를 기준으로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지키미의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경로 알고리즘을 실행합니다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알고리즘을 기반으로 지정된 객체를 연속해서 스스로 추적합니다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098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화면에 나타나는 객체를 강아지를 인식하고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그위에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측정된 객체가 강아지일 확률도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왼쪽데이터를 보면 화면의 좌표를 그리고 객체의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중심지점을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기준으로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 값을 추출하고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바탕으로 실제 자율주행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진행하였고 실제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저희집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강아지로도 테스트를 하였는데 강아지는 실어하지만 작동은 잘되는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50B52-6D13-4E0A-8513-D669F68EF3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video" Target="../media/media2.mp4"/><Relationship Id="rId16" Type="http://schemas.openxmlformats.org/officeDocument/2006/relationships/image" Target="../media/image118.png"/><Relationship Id="rId1" Type="http://schemas.microsoft.com/office/2007/relationships/media" Target="../media/media2.mp4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26" Type="http://schemas.openxmlformats.org/officeDocument/2006/relationships/image" Target="../media/image145.png"/><Relationship Id="rId3" Type="http://schemas.openxmlformats.org/officeDocument/2006/relationships/image" Target="../media/image122.png"/><Relationship Id="rId21" Type="http://schemas.openxmlformats.org/officeDocument/2006/relationships/image" Target="../media/image14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147.pn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39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79.png"/><Relationship Id="rId21" Type="http://schemas.openxmlformats.org/officeDocument/2006/relationships/image" Target="../media/image92.png"/><Relationship Id="rId7" Type="http://schemas.openxmlformats.org/officeDocument/2006/relationships/image" Target="../media/image81.png"/><Relationship Id="rId12" Type="http://schemas.openxmlformats.org/officeDocument/2006/relationships/image" Target="../media/image85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24" Type="http://schemas.openxmlformats.org/officeDocument/2006/relationships/image" Target="../media/image95.png"/><Relationship Id="rId5" Type="http://schemas.openxmlformats.org/officeDocument/2006/relationships/image" Target="../media/image51.png"/><Relationship Id="rId15" Type="http://schemas.openxmlformats.org/officeDocument/2006/relationships/image" Target="../media/image87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10" Type="http://schemas.openxmlformats.org/officeDocument/2006/relationships/image" Target="../media/image83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image" Target="../media/image50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22F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41887" cy="4255749"/>
            <a:chOff x="0" y="0"/>
            <a:chExt cx="18341887" cy="4255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41887" cy="4255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233" y="4596335"/>
            <a:ext cx="13002099" cy="2632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21635" y="7344370"/>
            <a:ext cx="3366659" cy="126013"/>
            <a:chOff x="7221635" y="7344370"/>
            <a:chExt cx="3366659" cy="1260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1635" y="7344370"/>
              <a:ext cx="3366659" cy="1260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9200" y="7485334"/>
            <a:ext cx="8472246" cy="25254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17051" y="3043827"/>
            <a:ext cx="3375827" cy="1211922"/>
            <a:chOff x="7217051" y="3043827"/>
            <a:chExt cx="3375827" cy="12119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7051" y="3043827"/>
              <a:ext cx="3375827" cy="1211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5970"/>
            <a:ext cx="4203702" cy="2977622"/>
            <a:chOff x="0" y="15970"/>
            <a:chExt cx="4203702" cy="29776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5970"/>
              <a:ext cx="4203702" cy="29776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5418" y="2046524"/>
            <a:ext cx="917439" cy="947068"/>
            <a:chOff x="8225418" y="2046524"/>
            <a:chExt cx="917439" cy="9470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5418" y="2046524"/>
              <a:ext cx="917439" cy="947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888" y="3274151"/>
            <a:ext cx="2902355" cy="593435"/>
            <a:chOff x="-29888" y="3274151"/>
            <a:chExt cx="2902355" cy="5934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9888" y="3274151"/>
              <a:ext cx="2902355" cy="5934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7922" y="347386"/>
            <a:ext cx="5174254" cy="593435"/>
            <a:chOff x="12007922" y="347386"/>
            <a:chExt cx="5174254" cy="5934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07922" y="347386"/>
              <a:ext cx="5174254" cy="5934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7430" y="6254463"/>
            <a:ext cx="3429896" cy="4632606"/>
            <a:chOff x="5287430" y="6254463"/>
            <a:chExt cx="3429896" cy="4632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287430" y="6254463"/>
              <a:ext cx="3429896" cy="4632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888" y="1361117"/>
            <a:ext cx="2902355" cy="593435"/>
            <a:chOff x="-240502" y="1331977"/>
            <a:chExt cx="2902355" cy="593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40502" y="1331977"/>
              <a:ext cx="2902355" cy="593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36973"/>
            <a:ext cx="5626994" cy="851003"/>
            <a:chOff x="0" y="-36973"/>
            <a:chExt cx="5626994" cy="8510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-36973"/>
              <a:ext cx="5626994" cy="85100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7" y="-137690"/>
            <a:ext cx="5837982" cy="10933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240" y="1313573"/>
            <a:ext cx="1365442" cy="6834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4583" y="1981163"/>
            <a:ext cx="10641909" cy="1179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21719" y="8424890"/>
            <a:ext cx="2620272" cy="291752"/>
            <a:chOff x="3321719" y="8424890"/>
            <a:chExt cx="2620272" cy="2917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1719" y="8424890"/>
              <a:ext cx="2620272" cy="29175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713" y="8247922"/>
            <a:ext cx="1378804" cy="6929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74042" y="5805885"/>
            <a:ext cx="1378928" cy="6708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38882" y="7039668"/>
            <a:ext cx="1779933" cy="291752"/>
            <a:chOff x="7338882" y="7039668"/>
            <a:chExt cx="1779933" cy="2917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920000">
              <a:off x="7338882" y="7039668"/>
              <a:ext cx="1779933" cy="2917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91355" y="290245"/>
            <a:ext cx="5212147" cy="6867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207" y="3809024"/>
            <a:ext cx="8387737" cy="27022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605" y="3279039"/>
            <a:ext cx="1715833" cy="670814"/>
          </a:xfrm>
          <a:prstGeom prst="rect">
            <a:avLst/>
          </a:prstGeom>
        </p:spPr>
      </p:pic>
      <p:pic>
        <p:nvPicPr>
          <p:cNvPr id="2" name="기어비 변환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198584" y="1284998"/>
            <a:ext cx="4788477" cy="8491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15318" y="7403851"/>
            <a:ext cx="1545983" cy="1545983"/>
            <a:chOff x="15815318" y="7403851"/>
            <a:chExt cx="1545983" cy="15459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640000">
              <a:off x="15815318" y="7403851"/>
              <a:ext cx="1545983" cy="15459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70567"/>
            <a:ext cx="2620887" cy="512286"/>
            <a:chOff x="0" y="2370567"/>
            <a:chExt cx="2620887" cy="512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70567"/>
              <a:ext cx="2620887" cy="512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2" y="897835"/>
            <a:ext cx="8545823" cy="1583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59" y="9291"/>
            <a:ext cx="5903192" cy="851003"/>
            <a:chOff x="12559" y="9291"/>
            <a:chExt cx="5903192" cy="851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9" y="9291"/>
              <a:ext cx="5903192" cy="85100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55" y="-91426"/>
            <a:ext cx="5847506" cy="10933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49663"/>
            <a:ext cx="2680131" cy="447542"/>
            <a:chOff x="-281468" y="923088"/>
            <a:chExt cx="2902355" cy="4475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1468" y="923088"/>
              <a:ext cx="2902355" cy="44754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68" y="797846"/>
            <a:ext cx="1493985" cy="7511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92" y="2239293"/>
            <a:ext cx="1876967" cy="7416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6851" y="7133430"/>
            <a:ext cx="2946705" cy="2507259"/>
            <a:chOff x="-46851" y="7133430"/>
            <a:chExt cx="2946705" cy="25072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-46851" y="7133430"/>
              <a:ext cx="2946705" cy="25072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87943" y="6404012"/>
            <a:ext cx="5270958" cy="3047761"/>
            <a:chOff x="3487943" y="6404012"/>
            <a:chExt cx="5270958" cy="30477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7943" y="6404012"/>
              <a:ext cx="5270958" cy="30477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3780" y="6311420"/>
            <a:ext cx="2765889" cy="3099732"/>
            <a:chOff x="9533780" y="6311420"/>
            <a:chExt cx="2765889" cy="30997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33780" y="6311420"/>
              <a:ext cx="2765889" cy="30997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43050" y="7594538"/>
            <a:ext cx="690730" cy="291752"/>
            <a:chOff x="8843050" y="7594538"/>
            <a:chExt cx="690730" cy="2917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3050" y="7594538"/>
              <a:ext cx="690730" cy="29175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82417" y="9398706"/>
            <a:ext cx="2049481" cy="7156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76765" y="9375800"/>
            <a:ext cx="1818443" cy="7156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10450" y="1696447"/>
            <a:ext cx="1879314" cy="291752"/>
            <a:chOff x="8310450" y="1696447"/>
            <a:chExt cx="1879314" cy="2917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0450" y="1696447"/>
              <a:ext cx="1879314" cy="29175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09780" y="1093947"/>
            <a:ext cx="7789966" cy="11285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39435" y="694953"/>
            <a:ext cx="2848890" cy="6867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95444" y="5738471"/>
            <a:ext cx="1753791" cy="1945943"/>
            <a:chOff x="13295444" y="5738471"/>
            <a:chExt cx="1753791" cy="19459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95444" y="5738471"/>
              <a:ext cx="1753791" cy="19459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17070" y="5738471"/>
            <a:ext cx="1753791" cy="1945943"/>
            <a:chOff x="15317070" y="5738471"/>
            <a:chExt cx="1753791" cy="19459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317070" y="5738471"/>
              <a:ext cx="1753791" cy="19459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76707" y="8838139"/>
            <a:ext cx="2484493" cy="1706568"/>
            <a:chOff x="15576707" y="8838139"/>
            <a:chExt cx="2484493" cy="170656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76707" y="8838139"/>
              <a:ext cx="2484493" cy="17065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99698" y="8312669"/>
            <a:ext cx="1477771" cy="364825"/>
            <a:chOff x="14499698" y="8312669"/>
            <a:chExt cx="1477771" cy="36482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2820000">
              <a:off x="14499698" y="8312669"/>
              <a:ext cx="1477771" cy="36482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83204" y="8553938"/>
            <a:ext cx="1831956" cy="68341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876206" y="7906426"/>
            <a:ext cx="1428733" cy="86005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412888" y="4964391"/>
            <a:ext cx="1438333" cy="91755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97893" y="5123239"/>
            <a:ext cx="1368095" cy="5438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458" y="3047483"/>
            <a:ext cx="16244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객체 </a:t>
            </a:r>
            <a:r>
              <a:rPr lang="ko-KR" altLang="en-US" sz="28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탐색시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탐색 확률 범위 축소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 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기존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50~100%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객체를 탐색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변경안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65~100%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객체 탐색</a:t>
            </a:r>
            <a:endParaRPr lang="ko-KR" alt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138458" y="3572786"/>
            <a:ext cx="14910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28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쓰로톨링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방지를 위한 </a:t>
            </a:r>
            <a:r>
              <a:rPr lang="ko-KR" altLang="en-US" sz="28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방열판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추가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OPENCV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및 </a:t>
            </a:r>
            <a:r>
              <a:rPr lang="en-US" altLang="ko-KR" sz="28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tensorflow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인한 과열로 </a:t>
            </a:r>
            <a:r>
              <a:rPr lang="ko-KR" altLang="en-US" sz="28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라즈베리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파이가 꺼지거나 처리속도가 느려지는 것을 방지하기위해 추가적인 </a:t>
            </a:r>
            <a:r>
              <a:rPr lang="ko-KR" altLang="en-US" sz="28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알류미늄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방열판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결합</a:t>
            </a:r>
            <a:endParaRPr lang="en-US" altLang="ko-KR" sz="2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8458" y="4465049"/>
            <a:ext cx="135701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처리 해상도 감소</a:t>
            </a:r>
            <a:r>
              <a:rPr lang="en-US" altLang="ko-KR" sz="28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8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큰 효과</a:t>
            </a:r>
            <a:r>
              <a:rPr lang="en-US" altLang="ko-KR" sz="28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 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처리해야할 해상도를 기존 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1280 * 720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200*200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으로 변경프레임이 약 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 이상 상승 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+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좁아진 시야 범위는 초음파 센서를 추가하여 정확성을 높임</a:t>
            </a:r>
            <a:endParaRPr lang="en-US" altLang="ko-KR" sz="2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8202" y="5419156"/>
            <a:ext cx="119257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경로 예측 알고리즘 구현</a:t>
            </a:r>
            <a:r>
              <a:rPr lang="en-US" altLang="ko-KR" sz="28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8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큰 효과</a:t>
            </a:r>
            <a:r>
              <a:rPr lang="en-US" altLang="ko-KR" sz="28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물체의 최종 탐색 위치를 기억하여경로를 </a:t>
            </a:r>
            <a:endParaRPr lang="en-US" altLang="ko-KR" sz="2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예측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 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예측된 경로로 진행하여 물체를 다시 탐색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677" y="367944"/>
            <a:ext cx="4514100" cy="851003"/>
            <a:chOff x="-37677" y="367944"/>
            <a:chExt cx="4514100" cy="851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677" y="367944"/>
              <a:ext cx="4514100" cy="8510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55" y="267227"/>
            <a:ext cx="4053220" cy="10933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82381" y="5031160"/>
            <a:ext cx="3434115" cy="2577074"/>
            <a:chOff x="9982381" y="5031160"/>
            <a:chExt cx="3434115" cy="25770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2381" y="5031160"/>
              <a:ext cx="3434115" cy="2577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489" y="1862987"/>
            <a:ext cx="2919769" cy="2294033"/>
            <a:chOff x="759489" y="1862987"/>
            <a:chExt cx="2919769" cy="22940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489" y="1862987"/>
              <a:ext cx="2919769" cy="2294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67151" y="3126057"/>
            <a:ext cx="3247762" cy="2016800"/>
            <a:chOff x="5267151" y="3126057"/>
            <a:chExt cx="3247762" cy="20168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7151" y="3126057"/>
              <a:ext cx="3247762" cy="2016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1976" y="4371161"/>
            <a:ext cx="2346443" cy="3078150"/>
            <a:chOff x="1221976" y="4371161"/>
            <a:chExt cx="2346443" cy="30781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1976" y="4371161"/>
              <a:ext cx="2346443" cy="30781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2079" y="7608234"/>
            <a:ext cx="4209524" cy="2677481"/>
            <a:chOff x="612079" y="7608234"/>
            <a:chExt cx="4209524" cy="26774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2079" y="9590476"/>
              <a:ext cx="4206275" cy="690360"/>
              <a:chOff x="612079" y="9590476"/>
              <a:chExt cx="4206275" cy="69036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2079" y="9590476"/>
                <a:ext cx="4206275" cy="69036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00189" y="7608234"/>
              <a:ext cx="3647619" cy="2352381"/>
              <a:chOff x="800189" y="7608234"/>
              <a:chExt cx="3647619" cy="235238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00189" y="7608234"/>
                <a:ext cx="3640086" cy="2347855"/>
                <a:chOff x="800189" y="7608234"/>
                <a:chExt cx="3640086" cy="234785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00189" y="7608234"/>
                  <a:ext cx="3640086" cy="2347855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859367" y="7667430"/>
                <a:ext cx="3503884" cy="1967685"/>
                <a:chOff x="859367" y="7667430"/>
                <a:chExt cx="3503884" cy="196768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59367" y="7667430"/>
                  <a:ext cx="3503884" cy="196768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15329086" y="1862987"/>
            <a:ext cx="2612273" cy="2006739"/>
            <a:chOff x="15329086" y="1862987"/>
            <a:chExt cx="2612273" cy="20067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29086" y="1862987"/>
              <a:ext cx="2612273" cy="20067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29086" y="4874132"/>
            <a:ext cx="2675514" cy="2968653"/>
            <a:chOff x="15329086" y="4874132"/>
            <a:chExt cx="2675514" cy="29686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9086" y="4874132"/>
              <a:ext cx="2675514" cy="29686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86107" y="6358459"/>
            <a:ext cx="2365195" cy="4051804"/>
            <a:chOff x="7186107" y="6358459"/>
            <a:chExt cx="2365195" cy="40518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86107" y="6358459"/>
              <a:ext cx="2365195" cy="40518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28281" y="1570875"/>
            <a:ext cx="2678801" cy="3110365"/>
            <a:chOff x="9928281" y="1570875"/>
            <a:chExt cx="2678801" cy="311036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28281" y="1570875"/>
              <a:ext cx="2678801" cy="31103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65809" y="3297669"/>
            <a:ext cx="2086214" cy="262196"/>
            <a:chOff x="3565809" y="3297669"/>
            <a:chExt cx="2086214" cy="2621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100000">
              <a:off x="3565809" y="3297669"/>
              <a:ext cx="2086214" cy="2621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68601" y="4792713"/>
            <a:ext cx="1735588" cy="262196"/>
            <a:chOff x="3668601" y="4792713"/>
            <a:chExt cx="1735588" cy="2621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2060000">
              <a:off x="3668601" y="4792713"/>
              <a:ext cx="1735588" cy="2621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79489" y="6137280"/>
            <a:ext cx="2684228" cy="262196"/>
            <a:chOff x="3479489" y="6137280"/>
            <a:chExt cx="2684228" cy="26219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3860000">
              <a:off x="3479489" y="6137280"/>
              <a:ext cx="2684228" cy="2621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259122" y="5581105"/>
            <a:ext cx="1059618" cy="262196"/>
            <a:chOff x="7259122" y="5581105"/>
            <a:chExt cx="1059618" cy="26219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240000">
              <a:off x="7259122" y="5581105"/>
              <a:ext cx="1059618" cy="2621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613048" y="4240063"/>
            <a:ext cx="1059618" cy="262196"/>
            <a:chOff x="8613048" y="4240063"/>
            <a:chExt cx="1059618" cy="26219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8613048" y="4240063"/>
              <a:ext cx="1059618" cy="26219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744442" y="5513499"/>
            <a:ext cx="2084786" cy="262196"/>
            <a:chOff x="12744442" y="5513499"/>
            <a:chExt cx="2084786" cy="26219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8400000">
              <a:off x="12744442" y="5513499"/>
              <a:ext cx="2084786" cy="26219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904112" y="3626305"/>
            <a:ext cx="2092359" cy="262196"/>
            <a:chOff x="12904112" y="3626305"/>
            <a:chExt cx="2092359" cy="26219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3080000">
              <a:off x="12904112" y="3626305"/>
              <a:ext cx="2092359" cy="2621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7843" y="416378"/>
            <a:ext cx="17190476" cy="9358303"/>
            <a:chOff x="647843" y="416378"/>
            <a:chExt cx="17190476" cy="93583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843" y="416378"/>
              <a:ext cx="17190476" cy="93583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806" y="4134176"/>
            <a:ext cx="12151220" cy="2044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75157" y="927808"/>
            <a:ext cx="4802742" cy="657438"/>
            <a:chOff x="-1075157" y="927808"/>
            <a:chExt cx="4802742" cy="6574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075157" y="927808"/>
              <a:ext cx="4802742" cy="657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18848" y="8639771"/>
            <a:ext cx="4802742" cy="657438"/>
            <a:chOff x="14618848" y="8639771"/>
            <a:chExt cx="4802742" cy="657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4618848" y="8639771"/>
              <a:ext cx="4802742" cy="6574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7779" y="8610965"/>
            <a:ext cx="3241546" cy="1163715"/>
            <a:chOff x="1187779" y="8610965"/>
            <a:chExt cx="3241546" cy="11637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779" y="8610965"/>
              <a:ext cx="3241546" cy="11637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33487" y="416378"/>
            <a:ext cx="4779714" cy="2770614"/>
            <a:chOff x="13033487" y="416378"/>
            <a:chExt cx="4779714" cy="27706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33487" y="416378"/>
              <a:ext cx="4779714" cy="27706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04613" y="7663898"/>
            <a:ext cx="917439" cy="947068"/>
            <a:chOff x="2104613" y="7663898"/>
            <a:chExt cx="917439" cy="9470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4613" y="7663898"/>
              <a:ext cx="917439" cy="947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21096"/>
            <a:ext cx="5981054" cy="935467"/>
            <a:chOff x="0" y="2121096"/>
            <a:chExt cx="5981054" cy="9354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21096"/>
              <a:ext cx="5981054" cy="9354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61" y="1960719"/>
            <a:ext cx="1840481" cy="13597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822" y="3326595"/>
            <a:ext cx="5728105" cy="4747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87137" y="0"/>
            <a:ext cx="2898577" cy="1680192"/>
            <a:chOff x="15387137" y="0"/>
            <a:chExt cx="2898577" cy="16801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87137" y="0"/>
              <a:ext cx="2898577" cy="16801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64029" y="2703077"/>
            <a:ext cx="7907084" cy="5874966"/>
            <a:chOff x="8864029" y="2703077"/>
            <a:chExt cx="7907084" cy="58749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4029" y="2703077"/>
              <a:ext cx="7907084" cy="58749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2587" y="8538814"/>
            <a:ext cx="5244550" cy="694412"/>
            <a:chOff x="10142587" y="8538814"/>
            <a:chExt cx="5244550" cy="6944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2587" y="8538814"/>
              <a:ext cx="5244550" cy="6944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3780" y="8362141"/>
            <a:ext cx="4851991" cy="10158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54364" y="1289167"/>
            <a:ext cx="1598087" cy="1968310"/>
            <a:chOff x="9454364" y="1289167"/>
            <a:chExt cx="1598087" cy="19683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4364" y="1289167"/>
              <a:ext cx="1598087" cy="1968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14194" y="1467744"/>
            <a:ext cx="5222232" cy="1253336"/>
            <a:chOff x="11614194" y="1467744"/>
            <a:chExt cx="5222232" cy="12533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4194" y="1467744"/>
              <a:ext cx="5222232" cy="12533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69679" y="4010246"/>
            <a:ext cx="6171429" cy="4585374"/>
            <a:chOff x="4469679" y="4010246"/>
            <a:chExt cx="6171429" cy="45853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9679" y="4010246"/>
              <a:ext cx="6171429" cy="45853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459" y="120800"/>
            <a:ext cx="4443334" cy="10908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315083"/>
            <a:ext cx="5244550" cy="820274"/>
            <a:chOff x="0" y="315083"/>
            <a:chExt cx="5244550" cy="8202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5083"/>
              <a:ext cx="5244550" cy="8202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398" y="223656"/>
            <a:ext cx="3321982" cy="10908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92534" y="1951683"/>
            <a:ext cx="3548826" cy="2726194"/>
            <a:chOff x="14392534" y="1951683"/>
            <a:chExt cx="3548826" cy="27261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92534" y="1951683"/>
              <a:ext cx="3548826" cy="27261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20814" y="5841062"/>
            <a:ext cx="3440934" cy="3817935"/>
            <a:chOff x="14620814" y="5841062"/>
            <a:chExt cx="3440934" cy="38179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20814" y="5841062"/>
              <a:ext cx="3440934" cy="38179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85617" y="3761858"/>
            <a:ext cx="1641881" cy="371337"/>
            <a:chOff x="12485617" y="3761858"/>
            <a:chExt cx="1641881" cy="3713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60000">
              <a:off x="12485617" y="3761858"/>
              <a:ext cx="1641881" cy="3713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93838" y="7196504"/>
            <a:ext cx="1374134" cy="371337"/>
            <a:chOff x="12993838" y="7196504"/>
            <a:chExt cx="1374134" cy="3713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980000">
              <a:off x="12993838" y="7196504"/>
              <a:ext cx="1374134" cy="3713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61111" y="0"/>
            <a:ext cx="2524603" cy="1463414"/>
            <a:chOff x="15761111" y="0"/>
            <a:chExt cx="2524603" cy="14634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61111" y="0"/>
              <a:ext cx="2524603" cy="14634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1290961"/>
            <a:ext cx="5523578" cy="623046"/>
            <a:chOff x="0" y="1290961"/>
            <a:chExt cx="5523578" cy="6230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290961"/>
              <a:ext cx="5523578" cy="6230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1951683"/>
            <a:ext cx="5523578" cy="2596915"/>
            <a:chOff x="0" y="1951683"/>
            <a:chExt cx="5523578" cy="25969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951683"/>
              <a:ext cx="5523578" cy="259691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2459" y="1073973"/>
            <a:ext cx="2716277" cy="10902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8513" y="1920611"/>
            <a:ext cx="5480019" cy="26816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06067" y="5802321"/>
            <a:ext cx="1780839" cy="3037371"/>
            <a:chOff x="1006067" y="5802321"/>
            <a:chExt cx="1780839" cy="30373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6067" y="5802321"/>
              <a:ext cx="1780839" cy="30373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73866" y="6763965"/>
            <a:ext cx="1561376" cy="371337"/>
            <a:chOff x="3173866" y="6763965"/>
            <a:chExt cx="1561376" cy="3713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1880000">
              <a:off x="3173866" y="6763965"/>
              <a:ext cx="1561376" cy="3713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70657" y="3399196"/>
            <a:ext cx="1259697" cy="371337"/>
            <a:chOff x="7370657" y="3399196"/>
            <a:chExt cx="1259697" cy="37133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280000">
              <a:off x="7370657" y="3399196"/>
              <a:ext cx="1259697" cy="3713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29653" y="462978"/>
            <a:ext cx="2538540" cy="2279012"/>
            <a:chOff x="6729653" y="462978"/>
            <a:chExt cx="2538540" cy="22790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29653" y="462978"/>
              <a:ext cx="2538540" cy="22790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45303" y="4677878"/>
            <a:ext cx="2732054" cy="2555047"/>
            <a:chOff x="10245303" y="4677878"/>
            <a:chExt cx="2732054" cy="255504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45303" y="4677878"/>
              <a:ext cx="2732054" cy="255504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97354" y="5284745"/>
            <a:ext cx="808163" cy="97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2" y="318342"/>
            <a:ext cx="5244550" cy="820274"/>
            <a:chOff x="9292" y="318342"/>
            <a:chExt cx="5244550" cy="8202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2" y="318342"/>
              <a:ext cx="5244550" cy="8202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677685" y="-2372867"/>
            <a:ext cx="19328024" cy="144041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2459" y="189750"/>
            <a:ext cx="1469239" cy="10908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37944" y="0"/>
            <a:ext cx="2347770" cy="1360911"/>
            <a:chOff x="15937944" y="0"/>
            <a:chExt cx="2347770" cy="1360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37944" y="0"/>
              <a:ext cx="2347770" cy="1360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31868" y="2136336"/>
            <a:ext cx="3477877" cy="2608408"/>
            <a:chOff x="10531868" y="2136336"/>
            <a:chExt cx="3477877" cy="26084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31868" y="2136336"/>
              <a:ext cx="3477877" cy="26084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1868" y="4744744"/>
            <a:ext cx="6171429" cy="4631245"/>
            <a:chOff x="10531868" y="4744744"/>
            <a:chExt cx="6171429" cy="46312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1868" y="4744744"/>
              <a:ext cx="6171429" cy="46312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54330" y="4109688"/>
            <a:ext cx="1369506" cy="1943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44782" y="4258300"/>
            <a:ext cx="1504389" cy="291752"/>
            <a:chOff x="14744782" y="4258300"/>
            <a:chExt cx="1504389" cy="2917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420000">
              <a:off x="14744782" y="4258300"/>
              <a:ext cx="1504389" cy="2917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1111" y="2698783"/>
            <a:ext cx="2039439" cy="10908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80803" y="8905279"/>
            <a:ext cx="1743109" cy="6789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262762" y="8542313"/>
            <a:ext cx="1219352" cy="257821"/>
            <a:chOff x="15262762" y="8542313"/>
            <a:chExt cx="1219352" cy="2578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8400000">
              <a:off x="15262762" y="8542313"/>
              <a:ext cx="1219352" cy="2578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42494" y="226916"/>
            <a:ext cx="1906553" cy="10502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81103" y="226916"/>
            <a:ext cx="1421620" cy="108832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58786" y="226916"/>
            <a:ext cx="2269820" cy="12236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81726" y="1662722"/>
            <a:ext cx="1504389" cy="291752"/>
            <a:chOff x="13081726" y="1662722"/>
            <a:chExt cx="1504389" cy="2917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800000">
              <a:off x="13081726" y="1662722"/>
              <a:ext cx="1504389" cy="2917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35949" y="1608404"/>
            <a:ext cx="1017014" cy="291752"/>
            <a:chOff x="11635949" y="1608404"/>
            <a:chExt cx="1017014" cy="2917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5600000">
              <a:off x="11635949" y="1608404"/>
              <a:ext cx="1017014" cy="2917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67000" y="1590832"/>
            <a:ext cx="1017014" cy="291752"/>
            <a:chOff x="10267000" y="1590832"/>
            <a:chExt cx="1017014" cy="2917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3480000">
              <a:off x="10267000" y="1590832"/>
              <a:ext cx="1017014" cy="2917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23439" y="2087509"/>
            <a:ext cx="602605" cy="514953"/>
            <a:chOff x="6723439" y="2087509"/>
            <a:chExt cx="602605" cy="514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3439" y="2087509"/>
              <a:ext cx="602605" cy="514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465" y="2023477"/>
            <a:ext cx="596530" cy="514953"/>
            <a:chOff x="115465" y="2023477"/>
            <a:chExt cx="596530" cy="514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65" y="2023477"/>
              <a:ext cx="596530" cy="514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7677" y="367944"/>
            <a:ext cx="6622968" cy="851003"/>
            <a:chOff x="-37677" y="367944"/>
            <a:chExt cx="6622968" cy="8510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677" y="367944"/>
              <a:ext cx="6622968" cy="8510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9" y="268820"/>
            <a:ext cx="6687152" cy="10728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01046" y="5433277"/>
            <a:ext cx="524998" cy="535498"/>
            <a:chOff x="6801046" y="5433277"/>
            <a:chExt cx="524998" cy="5354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1046" y="5433277"/>
              <a:ext cx="524998" cy="535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6947" y="0"/>
            <a:ext cx="2118767" cy="1228167"/>
            <a:chOff x="16166947" y="0"/>
            <a:chExt cx="2118767" cy="12281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66947" y="0"/>
              <a:ext cx="2118767" cy="12281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083" y="5503598"/>
            <a:ext cx="515294" cy="499357"/>
            <a:chOff x="156083" y="5503598"/>
            <a:chExt cx="515294" cy="4993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83" y="5503598"/>
              <a:ext cx="515294" cy="4993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61580" y="6215671"/>
            <a:ext cx="2498597" cy="2232657"/>
            <a:chOff x="7361580" y="6215671"/>
            <a:chExt cx="2498597" cy="22326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1580" y="6215671"/>
              <a:ext cx="2498597" cy="22326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01046" y="2665838"/>
            <a:ext cx="2643163" cy="2471250"/>
            <a:chOff x="6801046" y="2665838"/>
            <a:chExt cx="2643163" cy="24712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1046" y="2665838"/>
              <a:ext cx="2643163" cy="247125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37970" y="2137767"/>
            <a:ext cx="3257320" cy="21620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13730" y="8337672"/>
            <a:ext cx="4839481" cy="1264369"/>
            <a:chOff x="413730" y="8337672"/>
            <a:chExt cx="4839481" cy="12643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730" y="8337672"/>
              <a:ext cx="4839481" cy="12643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4327" y="6133770"/>
            <a:ext cx="2627701" cy="1938078"/>
            <a:chOff x="644327" y="6133770"/>
            <a:chExt cx="2627701" cy="19380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4327" y="6133770"/>
              <a:ext cx="2627701" cy="19380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083" y="2814035"/>
            <a:ext cx="2788758" cy="1811985"/>
            <a:chOff x="156083" y="2814035"/>
            <a:chExt cx="2788758" cy="18119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083" y="2814035"/>
              <a:ext cx="2788758" cy="181198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3119" y="1893238"/>
            <a:ext cx="2465104" cy="82382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14254" y="2164710"/>
            <a:ext cx="3251692" cy="151306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26220" y="1954601"/>
            <a:ext cx="1069343" cy="8238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1323" y="5276809"/>
            <a:ext cx="1770165" cy="94922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62146" y="5538823"/>
            <a:ext cx="3171606" cy="190788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17365" y="5364401"/>
            <a:ext cx="3050933" cy="82382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65890" y="6169746"/>
            <a:ext cx="3257320" cy="22344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3718266" y="2427574"/>
            <a:ext cx="4274687" cy="3206015"/>
          </a:xfrm>
          <a:prstGeom prst="rect">
            <a:avLst/>
          </a:prstGeom>
        </p:spPr>
      </p:pic>
      <p:grpSp>
        <p:nvGrpSpPr>
          <p:cNvPr id="44" name="그룹 1003"/>
          <p:cNvGrpSpPr/>
          <p:nvPr/>
        </p:nvGrpSpPr>
        <p:grpSpPr>
          <a:xfrm>
            <a:off x="14187924" y="7164105"/>
            <a:ext cx="3341947" cy="2347133"/>
            <a:chOff x="10531868" y="2136336"/>
            <a:chExt cx="3477877" cy="2608408"/>
          </a:xfrm>
        </p:grpSpPr>
        <p:pic>
          <p:nvPicPr>
            <p:cNvPr id="45" name="Object 1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31868" y="2136336"/>
              <a:ext cx="3477877" cy="26084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987806" cy="851003"/>
            <a:chOff x="-37677" y="367944"/>
            <a:chExt cx="3987806" cy="851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677" y="367944"/>
              <a:ext cx="3987806" cy="8510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-121181"/>
            <a:ext cx="4053230" cy="10933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83000" y="-275035"/>
            <a:ext cx="2118767" cy="1228167"/>
            <a:chOff x="16166947" y="0"/>
            <a:chExt cx="2118767" cy="12281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6947" y="0"/>
              <a:ext cx="2118767" cy="1228167"/>
            </a:xfrm>
            <a:prstGeom prst="rect">
              <a:avLst/>
            </a:prstGeom>
          </p:spPr>
        </p:pic>
      </p:grpSp>
      <p:pic>
        <p:nvPicPr>
          <p:cNvPr id="2" name="iotcar 센서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9200" y="953132"/>
            <a:ext cx="15773400" cy="8872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2" y="318342"/>
            <a:ext cx="6874901" cy="820274"/>
            <a:chOff x="9292" y="318342"/>
            <a:chExt cx="6874901" cy="8202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2" y="318342"/>
              <a:ext cx="6874901" cy="8202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459" y="189750"/>
            <a:ext cx="6816868" cy="1052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4308" y="2327585"/>
            <a:ext cx="7004994" cy="3905284"/>
            <a:chOff x="10084308" y="2327585"/>
            <a:chExt cx="7004994" cy="39052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4308" y="2327585"/>
              <a:ext cx="7004994" cy="3905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8794" y="2327585"/>
            <a:ext cx="7232008" cy="3905284"/>
            <a:chOff x="538794" y="2327585"/>
            <a:chExt cx="7232008" cy="39052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794" y="2327585"/>
              <a:ext cx="7232008" cy="3905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86221" y="152902"/>
            <a:ext cx="1598087" cy="1968310"/>
            <a:chOff x="8486221" y="152902"/>
            <a:chExt cx="1598087" cy="19683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6221" y="152902"/>
              <a:ext cx="1598087" cy="1968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6051" y="331479"/>
            <a:ext cx="5222232" cy="1253336"/>
            <a:chOff x="10646051" y="331479"/>
            <a:chExt cx="5222232" cy="12533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46051" y="331479"/>
              <a:ext cx="5222232" cy="12533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83567" y="6461886"/>
            <a:ext cx="5441754" cy="3615017"/>
            <a:chOff x="6083567" y="6461886"/>
            <a:chExt cx="5441754" cy="36150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3567" y="6461886"/>
              <a:ext cx="5441754" cy="36150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73600" y="5987524"/>
            <a:ext cx="2219616" cy="2219616"/>
            <a:chOff x="7873600" y="5987524"/>
            <a:chExt cx="2219616" cy="22196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640000">
              <a:off x="7873600" y="5987524"/>
              <a:ext cx="2219616" cy="22196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19356" y="961471"/>
            <a:ext cx="602605" cy="514953"/>
            <a:chOff x="10519356" y="961471"/>
            <a:chExt cx="602605" cy="514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356" y="961471"/>
              <a:ext cx="602605" cy="514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381" y="1323092"/>
            <a:ext cx="596530" cy="514953"/>
            <a:chOff x="105381" y="1323092"/>
            <a:chExt cx="596530" cy="514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81" y="1323092"/>
              <a:ext cx="596530" cy="514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291"/>
            <a:ext cx="5976532" cy="851003"/>
            <a:chOff x="0" y="9291"/>
            <a:chExt cx="5976532" cy="8510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291"/>
              <a:ext cx="5976532" cy="8510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632" y="-91426"/>
            <a:ext cx="5689277" cy="10933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52678" y="4705184"/>
            <a:ext cx="524998" cy="535498"/>
            <a:chOff x="6352678" y="4705184"/>
            <a:chExt cx="524998" cy="5354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2678" y="4705184"/>
              <a:ext cx="524998" cy="535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1653" y="1379314"/>
            <a:ext cx="3526351" cy="2646291"/>
            <a:chOff x="811653" y="1379314"/>
            <a:chExt cx="3526351" cy="26462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653" y="1379314"/>
              <a:ext cx="3526351" cy="26462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86508" y="2410708"/>
            <a:ext cx="1379830" cy="291752"/>
            <a:chOff x="3786508" y="2410708"/>
            <a:chExt cx="1379830" cy="2917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86508" y="2410708"/>
              <a:ext cx="1379830" cy="2917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4468" y="3816201"/>
            <a:ext cx="2858547" cy="11252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78157" y="1636791"/>
            <a:ext cx="2674041" cy="2054188"/>
            <a:chOff x="5278157" y="1636791"/>
            <a:chExt cx="2674041" cy="20541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8157" y="1636791"/>
              <a:ext cx="2674041" cy="20541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166947" y="0"/>
            <a:ext cx="2118767" cy="1228167"/>
            <a:chOff x="16166947" y="0"/>
            <a:chExt cx="2118767" cy="12281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66947" y="0"/>
              <a:ext cx="2118767" cy="12281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18547" y="1218947"/>
            <a:ext cx="5035862" cy="2807493"/>
            <a:chOff x="11418547" y="1218947"/>
            <a:chExt cx="5035862" cy="28074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18547" y="1218947"/>
              <a:ext cx="5035862" cy="280749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70269" y="3904644"/>
            <a:ext cx="3671919" cy="10115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4705184"/>
            <a:ext cx="515294" cy="499357"/>
            <a:chOff x="0" y="4705184"/>
            <a:chExt cx="515294" cy="4993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4705184"/>
              <a:ext cx="515294" cy="4993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7647" y="8343280"/>
            <a:ext cx="3437103" cy="1793968"/>
            <a:chOff x="257647" y="8343280"/>
            <a:chExt cx="3437103" cy="179396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7647" y="8343280"/>
              <a:ext cx="3437103" cy="17939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6301" y="5339494"/>
            <a:ext cx="5387956" cy="3003785"/>
            <a:chOff x="226301" y="5339494"/>
            <a:chExt cx="5387956" cy="30037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6301" y="5339494"/>
              <a:ext cx="5387956" cy="30037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6809" y="7266464"/>
            <a:ext cx="2106251" cy="291752"/>
            <a:chOff x="266809" y="7266464"/>
            <a:chExt cx="2106251" cy="2917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6809" y="7266464"/>
              <a:ext cx="2106251" cy="29175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81633" y="7041632"/>
            <a:ext cx="622849" cy="75754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139452" y="7817919"/>
            <a:ext cx="758969" cy="291752"/>
            <a:chOff x="2139452" y="7817919"/>
            <a:chExt cx="758969" cy="29175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2139452" y="7817919"/>
              <a:ext cx="758969" cy="2917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36687" y="8422962"/>
            <a:ext cx="2274110" cy="1706568"/>
            <a:chOff x="7936687" y="8422962"/>
            <a:chExt cx="2274110" cy="170656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36687" y="8422962"/>
              <a:ext cx="2274110" cy="170656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36183" y="5006140"/>
            <a:ext cx="1927097" cy="1480389"/>
            <a:chOff x="6936183" y="5006140"/>
            <a:chExt cx="1927097" cy="148038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36183" y="5006140"/>
              <a:ext cx="1927097" cy="148038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766401" y="8470105"/>
            <a:ext cx="3610102" cy="141714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429272" y="7433873"/>
            <a:ext cx="3153878" cy="132057"/>
            <a:chOff x="8429272" y="7433873"/>
            <a:chExt cx="3153878" cy="1320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2760000">
              <a:off x="8429272" y="7433873"/>
              <a:ext cx="3153878" cy="1320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290588" y="7485178"/>
            <a:ext cx="3153878" cy="132057"/>
            <a:chOff x="6290588" y="7485178"/>
            <a:chExt cx="3153878" cy="13205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8040000">
              <a:off x="6290588" y="7485178"/>
              <a:ext cx="3153878" cy="132057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06644" y="8154193"/>
            <a:ext cx="3278534" cy="136203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026986" y="7301413"/>
            <a:ext cx="2836540" cy="132057"/>
            <a:chOff x="7026986" y="7301413"/>
            <a:chExt cx="2836540" cy="13205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6720000">
              <a:off x="7026986" y="7301413"/>
              <a:ext cx="2836540" cy="1320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701672" y="5142857"/>
            <a:ext cx="552819" cy="551996"/>
            <a:chOff x="12701672" y="5142857"/>
            <a:chExt cx="552819" cy="55199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701672" y="5142857"/>
              <a:ext cx="552819" cy="5519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500120" y="8471255"/>
            <a:ext cx="2274110" cy="1706568"/>
            <a:chOff x="13500120" y="8471255"/>
            <a:chExt cx="2274110" cy="170656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500120" y="8471255"/>
              <a:ext cx="2274110" cy="170656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017523" y="5339494"/>
            <a:ext cx="1756707" cy="1349495"/>
            <a:chOff x="14017523" y="5339494"/>
            <a:chExt cx="1756707" cy="134949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17523" y="5339494"/>
              <a:ext cx="1756707" cy="134949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560638" y="7519380"/>
            <a:ext cx="1616481" cy="271570"/>
            <a:chOff x="13560638" y="7519380"/>
            <a:chExt cx="1616481" cy="27157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4080000">
              <a:off x="13560638" y="7519380"/>
              <a:ext cx="1616481" cy="271570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476954" y="8149420"/>
            <a:ext cx="2780356" cy="1904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8965777" cy="851003"/>
            <a:chOff x="-37677" y="367944"/>
            <a:chExt cx="8965777" cy="851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677" y="367944"/>
              <a:ext cx="8965777" cy="85100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-183500"/>
            <a:ext cx="8413553" cy="11028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781300"/>
            <a:ext cx="7620000" cy="4878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69" y="2781300"/>
            <a:ext cx="8486775" cy="486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930</Words>
  <Application>Microsoft Office PowerPoint</Application>
  <PresentationFormat>사용자 지정</PresentationFormat>
  <Paragraphs>61</Paragraphs>
  <Slides>13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?? ??</vt:lpstr>
      <vt:lpstr>Noto Sans KR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23</cp:revision>
  <dcterms:created xsi:type="dcterms:W3CDTF">2022-05-26T21:27:01Z</dcterms:created>
  <dcterms:modified xsi:type="dcterms:W3CDTF">2022-06-19T12:10:47Z</dcterms:modified>
</cp:coreProperties>
</file>